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Nunito Semi Bold"/>
      <p:regular r:id="rId15"/>
    </p:embeddedFont>
    <p:embeddedFont>
      <p:font typeface="Nunito Semi Bold"/>
      <p:regular r:id="rId16"/>
    </p:embeddedFont>
    <p:embeddedFont>
      <p:font typeface="Nunito Semi Bold"/>
      <p:regular r:id="rId17"/>
    </p:embeddedFont>
    <p:embeddedFont>
      <p:font typeface="Nunito Semi Bold"/>
      <p:regular r:id="rId18"/>
    </p:embeddedFont>
    <p:embeddedFont>
      <p:font typeface="PT Sans"/>
      <p:regular r:id="rId19"/>
    </p:embeddedFont>
    <p:embeddedFont>
      <p:font typeface="PT Sans"/>
      <p:regular r:id="rId20"/>
    </p:embeddedFont>
    <p:embeddedFont>
      <p:font typeface="PT Sans"/>
      <p:regular r:id="rId21"/>
    </p:embeddedFont>
    <p:embeddedFont>
      <p:font typeface="PT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248728"/>
            <a:ext cx="7468553" cy="4224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CLASS 12 COMPUTER NETWORKS VIRUSES: TROJAN HORSE,WORMS,SPAM,MALWARE AND NETWORK SECURITY THREATS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5831800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presentation will explore the types, characteristics, and impacts of computer viruses, including Trojan horses, worms, and spam. We'll also cover the crucial aspects of network security and virus prevention.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854380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Introduction to Computer Viruses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Definition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Computer viruses are malicious programs designed to spread from one computer to another, disrupting operations, stealing data, or causing damage.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Evolution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379357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Viruses have evolved over time, becoming increasingly sophisticated and difficult to detect and prevent.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8673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6277" y="3033832"/>
            <a:ext cx="13237845" cy="1170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Types of Viruses: Trojan Horse, Worms, Spyware, Ransomware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96277" y="4502587"/>
            <a:ext cx="6519505" cy="1491734"/>
          </a:xfrm>
          <a:prstGeom prst="roundRect">
            <a:avLst>
              <a:gd name="adj" fmla="val 20005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17972" y="4724281"/>
            <a:ext cx="2340531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Trojan Horse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917972" y="5136118"/>
            <a:ext cx="6076117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Disguised as legitimate software, these viruses harm your system once installed.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414617" y="4502587"/>
            <a:ext cx="6519505" cy="1491734"/>
          </a:xfrm>
          <a:prstGeom prst="roundRect">
            <a:avLst>
              <a:gd name="adj" fmla="val 20005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36312" y="4724281"/>
            <a:ext cx="2340531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Worms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7636312" y="5136118"/>
            <a:ext cx="6076117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Self-replicating viruses that spread through networks without user interaction.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96277" y="6193155"/>
            <a:ext cx="6519505" cy="1491734"/>
          </a:xfrm>
          <a:prstGeom prst="roundRect">
            <a:avLst>
              <a:gd name="adj" fmla="val 20005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17972" y="6414849"/>
            <a:ext cx="2340531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Spyware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917972" y="6826687"/>
            <a:ext cx="6076117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Monitors your online activity, stealing your personal data and sending it to hackers.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414617" y="6193155"/>
            <a:ext cx="6519505" cy="1491734"/>
          </a:xfrm>
          <a:prstGeom prst="roundRect">
            <a:avLst>
              <a:gd name="adj" fmla="val 20005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36312" y="6414849"/>
            <a:ext cx="2340531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Ransomware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7636312" y="6826687"/>
            <a:ext cx="6076117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Locks your files and demands payment to unlock them.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81474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Characteristics and Behaviors of Viruses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850952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95901" y="28509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Replication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95901" y="3346490"/>
            <a:ext cx="2956441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Viruses spread by creating copies of themselves, infecting other files or programs.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850952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349835" y="28509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Infection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49835" y="3346490"/>
            <a:ext cx="295644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They insert their code into existing programs or files, altering their functionality.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387102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95901" y="53871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Activation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95901" y="5882640"/>
            <a:ext cx="2956441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They may activate under specific conditions, such as opening a file or launching a program.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4691658" y="5387102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5349835" y="53871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Payload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5349835" y="5882640"/>
            <a:ext cx="2956441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They carry a malicious payload, which can range from data theft to system damage.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838218"/>
            <a:ext cx="1284077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Trojan Horse Attacks: How They Work and Impact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4901208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573893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Installation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37724" y="6234470"/>
            <a:ext cx="40789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Trojans are disguised as legitimate software, tricking users into installing them.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659" y="4901208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75659" y="573893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Payload Activation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75659" y="6234470"/>
            <a:ext cx="40789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Once installed, the Trojan's hidden payload activates, causing damage or theft.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3595" y="4901208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3595" y="573893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Hacker Control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3595" y="6234470"/>
            <a:ext cx="407908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Hackers can remotely control the infected system, stealing data or launching attacks.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076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6051" y="3425190"/>
            <a:ext cx="13058299" cy="1321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Worms: Self-Replicating Malware and Network Propagation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86051" y="5419963"/>
            <a:ext cx="13058299" cy="30480"/>
          </a:xfrm>
          <a:prstGeom prst="roundRect">
            <a:avLst>
              <a:gd name="adj" fmla="val 1105386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2872264" y="5419963"/>
            <a:ext cx="30480" cy="786051"/>
          </a:xfrm>
          <a:prstGeom prst="roundRect">
            <a:avLst>
              <a:gd name="adj" fmla="val 1105386"/>
            </a:avLst>
          </a:prstGeom>
          <a:solidFill>
            <a:srgbClr val="F2B42D"/>
          </a:solidFill>
          <a:ln/>
        </p:spPr>
      </p:sp>
      <p:sp>
        <p:nvSpPr>
          <p:cNvPr id="6" name="Shape 3"/>
          <p:cNvSpPr/>
          <p:nvPr/>
        </p:nvSpPr>
        <p:spPr>
          <a:xfrm>
            <a:off x="2634853" y="5167313"/>
            <a:ext cx="505301" cy="505301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792373" y="5261372"/>
            <a:ext cx="190262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1566267" y="6430685"/>
            <a:ext cx="2642473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Entry Point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10603" y="6895505"/>
            <a:ext cx="3753922" cy="718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Worms exploit vulnerabilities in network systems to gain entry.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299841" y="5419963"/>
            <a:ext cx="30480" cy="786051"/>
          </a:xfrm>
          <a:prstGeom prst="roundRect">
            <a:avLst>
              <a:gd name="adj" fmla="val 1105386"/>
            </a:avLst>
          </a:prstGeom>
          <a:solidFill>
            <a:srgbClr val="D7425E"/>
          </a:solidFill>
          <a:ln/>
        </p:spPr>
      </p:sp>
      <p:sp>
        <p:nvSpPr>
          <p:cNvPr id="11" name="Shape 8"/>
          <p:cNvSpPr/>
          <p:nvPr/>
        </p:nvSpPr>
        <p:spPr>
          <a:xfrm>
            <a:off x="7062430" y="5167313"/>
            <a:ext cx="505301" cy="505301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19950" y="5261372"/>
            <a:ext cx="190262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5993844" y="6430685"/>
            <a:ext cx="2642473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Replication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5438180" y="6895505"/>
            <a:ext cx="3753922" cy="718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They spread by copying themselves to other devices on the network.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1727418" y="5419963"/>
            <a:ext cx="30480" cy="786051"/>
          </a:xfrm>
          <a:prstGeom prst="roundRect">
            <a:avLst>
              <a:gd name="adj" fmla="val 1105386"/>
            </a:avLst>
          </a:prstGeom>
          <a:solidFill>
            <a:srgbClr val="DD785E"/>
          </a:solidFill>
          <a:ln/>
        </p:spPr>
      </p:sp>
      <p:sp>
        <p:nvSpPr>
          <p:cNvPr id="16" name="Shape 13"/>
          <p:cNvSpPr/>
          <p:nvPr/>
        </p:nvSpPr>
        <p:spPr>
          <a:xfrm>
            <a:off x="11490008" y="5167313"/>
            <a:ext cx="505301" cy="505301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1647527" y="5261372"/>
            <a:ext cx="190262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10421422" y="6430685"/>
            <a:ext cx="2642473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Payload Delivery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9865757" y="6895505"/>
            <a:ext cx="3753922" cy="718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Worms carry a payload that can damage systems or steal data.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7093" y="614720"/>
            <a:ext cx="7582614" cy="1312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Spam and Malware: Threats to Email and Online Security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093" y="2261354"/>
            <a:ext cx="1115258" cy="17845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16917" y="2484358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Spam Emails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716917" y="2946202"/>
            <a:ext cx="6132790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Unwanted bulk emails, often containing malicious links.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093" y="4045863"/>
            <a:ext cx="1115258" cy="178450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16917" y="4268867"/>
            <a:ext cx="2641878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Malware Attachments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716917" y="4730710"/>
            <a:ext cx="6132790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Infected files attached to emails, disguised as legitimate content.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093" y="5830372"/>
            <a:ext cx="1115258" cy="178450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16917" y="6053376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Phishing Attacks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716917" y="6515219"/>
            <a:ext cx="6132790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Emails designed to trick users into revealing sensitive information.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7701" y="893326"/>
            <a:ext cx="10682049" cy="552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35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Strategies for Network Security and Virus Prevention</a:t>
            </a:r>
            <a:endParaRPr lang="en-US" sz="3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7321" y="1821775"/>
            <a:ext cx="1318141" cy="106537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15847" y="2298144"/>
            <a:ext cx="140970" cy="375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4833342" y="2009656"/>
            <a:ext cx="2210753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Antivirus Software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4833342" y="2398752"/>
            <a:ext cx="3941564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Detects and removes viruses from your computer.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4692372" y="2901077"/>
            <a:ext cx="9233416" cy="11430"/>
          </a:xfrm>
          <a:prstGeom prst="roundRect">
            <a:avLst>
              <a:gd name="adj" fmla="val 2466152"/>
            </a:avLst>
          </a:prstGeom>
          <a:solidFill>
            <a:srgbClr val="F2B42D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191" y="2934057"/>
            <a:ext cx="2636282" cy="106537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15847" y="3278862"/>
            <a:ext cx="140970" cy="375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5492353" y="3121938"/>
            <a:ext cx="2210753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Firewalls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5492353" y="3511034"/>
            <a:ext cx="4537591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Act as a barrier between your computer and the internet.</a:t>
            </a:r>
            <a:endParaRPr lang="en-US" sz="1450" dirty="0"/>
          </a:p>
        </p:txBody>
      </p:sp>
      <p:sp>
        <p:nvSpPr>
          <p:cNvPr id="12" name="Shape 8"/>
          <p:cNvSpPr/>
          <p:nvPr/>
        </p:nvSpPr>
        <p:spPr>
          <a:xfrm>
            <a:off x="5351383" y="4013359"/>
            <a:ext cx="8574405" cy="11430"/>
          </a:xfrm>
          <a:prstGeom prst="roundRect">
            <a:avLst>
              <a:gd name="adj" fmla="val 2466152"/>
            </a:avLst>
          </a:prstGeom>
          <a:solidFill>
            <a:srgbClr val="D7425E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061" y="4046339"/>
            <a:ext cx="3954542" cy="106537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15847" y="4391144"/>
            <a:ext cx="140970" cy="375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1800" dirty="0"/>
          </a:p>
        </p:txBody>
      </p:sp>
      <p:sp>
        <p:nvSpPr>
          <p:cNvPr id="15" name="Text 10"/>
          <p:cNvSpPr/>
          <p:nvPr/>
        </p:nvSpPr>
        <p:spPr>
          <a:xfrm>
            <a:off x="6151483" y="4234220"/>
            <a:ext cx="2210753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Strong Passwords</a:t>
            </a:r>
            <a:endParaRPr lang="en-US" sz="1700" dirty="0"/>
          </a:p>
        </p:txBody>
      </p:sp>
      <p:sp>
        <p:nvSpPr>
          <p:cNvPr id="16" name="Text 11"/>
          <p:cNvSpPr/>
          <p:nvPr/>
        </p:nvSpPr>
        <p:spPr>
          <a:xfrm>
            <a:off x="6151483" y="4623316"/>
            <a:ext cx="4014907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 complex passwords that are difficult to guess.</a:t>
            </a:r>
            <a:endParaRPr lang="en-US" sz="1450" dirty="0"/>
          </a:p>
        </p:txBody>
      </p:sp>
      <p:sp>
        <p:nvSpPr>
          <p:cNvPr id="17" name="Shape 12"/>
          <p:cNvSpPr/>
          <p:nvPr/>
        </p:nvSpPr>
        <p:spPr>
          <a:xfrm>
            <a:off x="6010513" y="5125641"/>
            <a:ext cx="7915275" cy="11430"/>
          </a:xfrm>
          <a:prstGeom prst="roundRect">
            <a:avLst>
              <a:gd name="adj" fmla="val 2466152"/>
            </a:avLst>
          </a:prstGeom>
          <a:solidFill>
            <a:srgbClr val="DD785E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050" y="5158621"/>
            <a:ext cx="5272683" cy="1065371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15847" y="5503426"/>
            <a:ext cx="140970" cy="375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1800" dirty="0"/>
          </a:p>
        </p:txBody>
      </p:sp>
      <p:sp>
        <p:nvSpPr>
          <p:cNvPr id="20" name="Text 14"/>
          <p:cNvSpPr/>
          <p:nvPr/>
        </p:nvSpPr>
        <p:spPr>
          <a:xfrm>
            <a:off x="6810613" y="5346502"/>
            <a:ext cx="2210753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Software Updates</a:t>
            </a:r>
            <a:endParaRPr lang="en-US" sz="1700" dirty="0"/>
          </a:p>
        </p:txBody>
      </p:sp>
      <p:sp>
        <p:nvSpPr>
          <p:cNvPr id="21" name="Text 15"/>
          <p:cNvSpPr/>
          <p:nvPr/>
        </p:nvSpPr>
        <p:spPr>
          <a:xfrm>
            <a:off x="6810613" y="5735598"/>
            <a:ext cx="4216718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Keep your operating system and software up to date.</a:t>
            </a:r>
            <a:endParaRPr lang="en-US" sz="1450" dirty="0"/>
          </a:p>
        </p:txBody>
      </p:sp>
      <p:sp>
        <p:nvSpPr>
          <p:cNvPr id="22" name="Shape 16"/>
          <p:cNvSpPr/>
          <p:nvPr/>
        </p:nvSpPr>
        <p:spPr>
          <a:xfrm>
            <a:off x="6669643" y="6237923"/>
            <a:ext cx="7256145" cy="11430"/>
          </a:xfrm>
          <a:prstGeom prst="roundRect">
            <a:avLst>
              <a:gd name="adj" fmla="val 2466152"/>
            </a:avLst>
          </a:prstGeom>
          <a:solidFill>
            <a:srgbClr val="48A8E2"/>
          </a:solidFill>
          <a:ln/>
        </p:spPr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920" y="6270903"/>
            <a:ext cx="6590824" cy="1065371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3915847" y="6615708"/>
            <a:ext cx="140970" cy="375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5</a:t>
            </a:r>
            <a:endParaRPr lang="en-US" sz="1800" dirty="0"/>
          </a:p>
        </p:txBody>
      </p:sp>
      <p:sp>
        <p:nvSpPr>
          <p:cNvPr id="25" name="Text 18"/>
          <p:cNvSpPr/>
          <p:nvPr/>
        </p:nvSpPr>
        <p:spPr>
          <a:xfrm>
            <a:off x="7469624" y="6458783"/>
            <a:ext cx="2210753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Security Awareness</a:t>
            </a:r>
            <a:endParaRPr lang="en-US" sz="1700" dirty="0"/>
          </a:p>
        </p:txBody>
      </p:sp>
      <p:sp>
        <p:nvSpPr>
          <p:cNvPr id="26" name="Text 19"/>
          <p:cNvSpPr/>
          <p:nvPr/>
        </p:nvSpPr>
        <p:spPr>
          <a:xfrm>
            <a:off x="7469624" y="6847880"/>
            <a:ext cx="5290542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Educate yourself on the latest threats and how to protect yourself.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2024-12-06T06:13:12Z</dcterms:created>
  <dcterms:modified xsi:type="dcterms:W3CDTF">2024-12-06T06:13:12Z</dcterms:modified>
</cp:coreProperties>
</file>